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AC39F-71FB-49E3-93E4-6BFA98241218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C0106-BD6C-4F9F-AF3F-B085F8AA67E2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   EQUIPO A</a:t>
            </a:r>
            <a:r>
              <a:rPr lang="es-ES" b="1" dirty="0"/>
              <a:t> </a:t>
            </a:r>
            <a:r>
              <a:rPr lang="es-ES" b="1" dirty="0" smtClean="0"/>
              <a:t>  </a:t>
            </a:r>
            <a:br>
              <a:rPr lang="es-ES" b="1" dirty="0" smtClean="0"/>
            </a:br>
            <a:r>
              <a:rPr lang="es-ES" b="1" dirty="0" smtClean="0"/>
              <a:t>      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 smtClean="0"/>
              <a:t>MODESTO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BELINDA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MIGUEL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FAUSTINO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SOFÍA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/>
              <a:t>JOAQUIN</a:t>
            </a:r>
            <a:br>
              <a:rPr lang="es-ES" sz="2700" dirty="0"/>
            </a:br>
            <a:r>
              <a:rPr lang="es-ES" sz="2700" dirty="0"/>
              <a:t>KYMBERLI</a:t>
            </a:r>
            <a:r>
              <a:rPr lang="es-ES" sz="2700" dirty="0" smtClean="0"/>
              <a:t/>
            </a:r>
            <a:br>
              <a:rPr lang="es-ES" sz="2700" dirty="0" smtClean="0"/>
            </a:br>
            <a:endParaRPr lang="es-ES" sz="27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6400800" cy="17526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6386" name="Picture 2" descr="Resultado de imagen de hi mobi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007" y="4077072"/>
            <a:ext cx="4762500" cy="1809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65712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RETO 1:</a:t>
            </a:r>
            <a:br>
              <a:rPr lang="es-ES" sz="66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Buscar acciones para aumentar el tránsito desde los diferentes puntos de partida hacia el aeropuerto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APARCAMIENTOS PROPIOS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b="1" dirty="0" smtClean="0"/>
              <a:t>Buena ubicación.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Cargadores en los aparcamientos.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Hablar con el ayuntamiento para reservar zonas exclusivas para </a:t>
            </a:r>
            <a:r>
              <a:rPr lang="es-ES" sz="3200" b="1" dirty="0" err="1" smtClean="0"/>
              <a:t>Hi</a:t>
            </a:r>
            <a:r>
              <a:rPr lang="es-ES" sz="3200" b="1" dirty="0" smtClean="0"/>
              <a:t>!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PROMOCIONES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REGALOS</a:t>
            </a:r>
            <a:r>
              <a:rPr lang="es-ES" sz="3200" b="1" dirty="0" smtClean="0">
                <a:sym typeface="Wingdings" pitchFamily="2" charset="2"/>
              </a:rPr>
              <a:t> Cascos, nevera </a:t>
            </a:r>
            <a:r>
              <a:rPr lang="es-ES" sz="3200" b="1" dirty="0" err="1" smtClean="0">
                <a:sym typeface="Wingdings" pitchFamily="2" charset="2"/>
              </a:rPr>
              <a:t>portatil</a:t>
            </a:r>
            <a:endParaRPr lang="es-ES" sz="3200" b="1" dirty="0" smtClean="0">
              <a:sym typeface="Wingdings" pitchFamily="2" charset="2"/>
            </a:endParaRP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DESCUENTOS y OFERTAS </a:t>
            </a:r>
            <a:r>
              <a:rPr lang="es-ES" sz="3200" b="1" dirty="0" smtClean="0">
                <a:sym typeface="Wingdings" pitchFamily="2" charset="2"/>
              </a:rPr>
              <a:t> Acuerdos con cadenas de hoteles, promociones tiempo gratis, invitar a amigos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PUBLICIDAD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3200" b="1" dirty="0" smtClean="0"/>
              <a:t>Anuncios en las marquesinas de los autobuses.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Redes Sociales: </a:t>
            </a:r>
            <a:r>
              <a:rPr lang="es-ES" sz="3200" b="1" dirty="0" err="1" smtClean="0"/>
              <a:t>Instagram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Facebook</a:t>
            </a:r>
            <a:r>
              <a:rPr lang="es-ES" sz="3200" b="1" dirty="0" smtClean="0"/>
              <a:t>, etc.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 Vinilo llamativo con el eslogan “tus mejores compañeros </a:t>
            </a:r>
            <a:r>
              <a:rPr lang="es-ES" sz="3200" b="1" smtClean="0"/>
              <a:t>de viajes”</a:t>
            </a:r>
            <a:endParaRPr lang="es-ES" sz="3200" b="1" dirty="0" smtClean="0"/>
          </a:p>
          <a:p>
            <a:endParaRPr lang="es-ES" sz="3200" b="1" dirty="0" smtClean="0"/>
          </a:p>
          <a:p>
            <a:r>
              <a:rPr lang="es-ES" sz="3200" b="1" dirty="0" smtClean="0"/>
              <a:t>Coche para niños y niñas dentro del aeropuerto.</a:t>
            </a:r>
          </a:p>
          <a:p>
            <a:endParaRPr lang="es-ES" sz="3200" b="1" dirty="0" smtClean="0"/>
          </a:p>
          <a:p>
            <a:r>
              <a:rPr lang="es-ES" sz="3200" b="1" dirty="0" smtClean="0"/>
              <a:t>Coche de exposición en el aeropuerto. 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65712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RETO 2:</a:t>
            </a:r>
            <a:br>
              <a:rPr lang="es-ES" sz="66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Concienciar al usuario para que recargue el coche antes de dejarlo en el aparcamiento correspondiente. </a:t>
            </a:r>
            <a:endParaRPr lang="es-E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r>
              <a:rPr lang="es-ES" sz="3200" b="1" dirty="0" smtClean="0"/>
              <a:t>Avisos acústicos en el coche para informar de la necesidad de cargar el coche. 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Hacer un descuento para el próximo viaje por dejar el coche cargado. </a:t>
            </a:r>
          </a:p>
          <a:p>
            <a:pPr>
              <a:buNone/>
            </a:pPr>
            <a:endParaRPr lang="es-ES" sz="3200" b="1" dirty="0" smtClean="0"/>
          </a:p>
          <a:p>
            <a:r>
              <a:rPr lang="es-ES" sz="3200" b="1" dirty="0" smtClean="0"/>
              <a:t>Adecuar las estaciones de carga (techos, carpa)</a:t>
            </a:r>
          </a:p>
          <a:p>
            <a:pPr>
              <a:buNone/>
            </a:pPr>
            <a:r>
              <a:rPr lang="es-ES" sz="3200" b="1" dirty="0" smtClean="0"/>
              <a:t>                    </a:t>
            </a:r>
          </a:p>
          <a:p>
            <a:r>
              <a:rPr lang="es-ES" sz="3200" b="1" dirty="0" smtClean="0"/>
              <a:t>Máquinas de </a:t>
            </a:r>
            <a:r>
              <a:rPr lang="es-ES" sz="3200" b="1" dirty="0" err="1" smtClean="0"/>
              <a:t>vending</a:t>
            </a:r>
            <a:r>
              <a:rPr lang="es-ES" sz="3200" b="1" dirty="0" smtClean="0"/>
              <a:t> en las paradas de carga </a:t>
            </a:r>
            <a:r>
              <a:rPr lang="es-ES" sz="3200" b="1" dirty="0" smtClean="0">
                <a:sym typeface="Wingdings" pitchFamily="2" charset="2"/>
              </a:rPr>
              <a:t> Producto gratis con la carga.</a:t>
            </a:r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156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   EQUIPO A                MODESTO BELINDA MIGUEL FAUSTINO SOFÍA JOAQUIN KYMBERLI </vt:lpstr>
      <vt:lpstr>RETO 1:  Buscar acciones para aumentar el tránsito desde los diferentes puntos de partida hacia el aeropuerto</vt:lpstr>
      <vt:lpstr>APARCAMIENTOS PROPIOS</vt:lpstr>
      <vt:lpstr>PROMOCIONES</vt:lpstr>
      <vt:lpstr>PUBLICIDAD</vt:lpstr>
      <vt:lpstr>RETO 2:  Concienciar al usuario para que recargue el coche antes de dejarlo en el aparcamiento correspondiente.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A             JOAQUIN ABUSAIDU BELINDA</dc:title>
  <dc:creator>Aula02</dc:creator>
  <cp:lastModifiedBy>Iván</cp:lastModifiedBy>
  <cp:revision>19</cp:revision>
  <dcterms:created xsi:type="dcterms:W3CDTF">2020-02-03T12:35:51Z</dcterms:created>
  <dcterms:modified xsi:type="dcterms:W3CDTF">2020-02-25T08:43:23Z</dcterms:modified>
</cp:coreProperties>
</file>